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8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3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5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1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0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6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7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5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0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30 de </a:t>
            </a:r>
            <a:r>
              <a:rPr lang="en-US" dirty="0" err="1" smtClean="0">
                <a:solidFill>
                  <a:srgbClr val="00B050"/>
                </a:solidFill>
              </a:rPr>
              <a:t>abril</a:t>
            </a:r>
            <a:r>
              <a:rPr lang="en-US" dirty="0" smtClean="0">
                <a:solidFill>
                  <a:srgbClr val="00B050"/>
                </a:solidFill>
              </a:rPr>
              <a:t>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61b: </a:t>
            </a:r>
            <a:r>
              <a:rPr lang="es-ES_tradnl" dirty="0" smtClean="0"/>
              <a:t>¿Cómo es Miguel?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influence</a:t>
            </a:r>
            <a:r>
              <a:rPr lang="es-ES_tradnl" i="1" dirty="0" smtClean="0">
                <a:solidFill>
                  <a:srgbClr val="7030A0"/>
                </a:solidFill>
              </a:rPr>
              <a:t> of baseball in </a:t>
            </a:r>
            <a:r>
              <a:rPr lang="es-ES_tradnl" i="1" dirty="0" err="1" smtClean="0">
                <a:solidFill>
                  <a:srgbClr val="7030A0"/>
                </a:solidFill>
              </a:rPr>
              <a:t>Dominican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Republic</a:t>
            </a:r>
            <a:endParaRPr lang="es-ES_tradnl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Mirar la segunda parte del documental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(2007) </a:t>
            </a:r>
            <a:r>
              <a:rPr lang="es-ES_tradnl" i="1" dirty="0" smtClean="0"/>
              <a:t>(21m)</a:t>
            </a:r>
            <a:endParaRPr lang="es-ES_tradnl" dirty="0" smtClean="0"/>
          </a:p>
          <a:p>
            <a:r>
              <a:rPr lang="es-ES_tradnl" dirty="0" smtClean="0"/>
              <a:t>Tomar apuntes activos durante el documental.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61b: </a:t>
            </a:r>
            <a:r>
              <a:rPr lang="es-ES_tradnl" dirty="0" smtClean="0"/>
              <a:t>En el paquete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completa p. 1 (#18-19) p. </a:t>
            </a:r>
            <a:r>
              <a:rPr lang="es-ES_tradnl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6526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5862</TotalTime>
  <Words>74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702 La fecha es el 30 de abril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26 de abril del 2018</dc:title>
  <dc:creator>Helen Zumaeta</dc:creator>
  <cp:lastModifiedBy>Helen Zumaeta</cp:lastModifiedBy>
  <cp:revision>11</cp:revision>
  <dcterms:created xsi:type="dcterms:W3CDTF">2018-04-26T15:06:57Z</dcterms:created>
  <dcterms:modified xsi:type="dcterms:W3CDTF">2018-04-30T16:49:37Z</dcterms:modified>
</cp:coreProperties>
</file>